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86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306A1-FFB6-4029-B5E9-5B93BA480611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568D3-C9B7-476B-B087-3FE302ABB3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547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2568D3-C9B7-476B-B087-3FE302ABB3D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8803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2568D3-C9B7-476B-B087-3FE302ABB3DC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8568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16479" y="3447290"/>
            <a:ext cx="4645152" cy="94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359152" y="3471672"/>
            <a:ext cx="4555490" cy="0"/>
          </a:xfrm>
          <a:custGeom>
            <a:avLst/>
            <a:gdLst/>
            <a:ahLst/>
            <a:cxnLst/>
            <a:rect l="l" t="t" r="r" b="b"/>
            <a:pathLst>
              <a:path w="4555490">
                <a:moveTo>
                  <a:pt x="0" y="0"/>
                </a:moveTo>
                <a:lnTo>
                  <a:pt x="4555490" y="0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95500" y="2971800"/>
            <a:ext cx="2447544" cy="96621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0477" y="1949196"/>
            <a:ext cx="94487" cy="299770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617720" y="1969008"/>
            <a:ext cx="0" cy="2908300"/>
          </a:xfrm>
          <a:custGeom>
            <a:avLst/>
            <a:gdLst/>
            <a:ahLst/>
            <a:cxnLst/>
            <a:rect l="l" t="t" r="r" b="b"/>
            <a:pathLst>
              <a:path h="2908300">
                <a:moveTo>
                  <a:pt x="0" y="0"/>
                </a:moveTo>
                <a:lnTo>
                  <a:pt x="0" y="2907918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12237" y="1508762"/>
            <a:ext cx="2447543" cy="9646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64484" y="1104139"/>
            <a:ext cx="250888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/>
          <p:cNvCxnSpPr/>
          <p:nvPr/>
        </p:nvCxnSpPr>
        <p:spPr>
          <a:xfrm>
            <a:off x="4572000" y="2133600"/>
            <a:ext cx="0" cy="36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xmlns="" id="{1D33E81D-FC8A-6146-4627-2A0AB6FC4E96}"/>
              </a:ext>
            </a:extLst>
          </p:cNvPr>
          <p:cNvCxnSpPr>
            <a:cxnSpLocks/>
          </p:cNvCxnSpPr>
          <p:nvPr/>
        </p:nvCxnSpPr>
        <p:spPr>
          <a:xfrm>
            <a:off x="2571130" y="27432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39" name="Conector recto 1038">
            <a:extLst>
              <a:ext uri="{FF2B5EF4-FFF2-40B4-BE49-F238E27FC236}">
                <a16:creationId xmlns:a16="http://schemas.microsoft.com/office/drawing/2014/main" xmlns="" id="{06DFC02E-9525-D198-7396-5290BA6E7E2B}"/>
              </a:ext>
            </a:extLst>
          </p:cNvPr>
          <p:cNvCxnSpPr>
            <a:cxnSpLocks/>
          </p:cNvCxnSpPr>
          <p:nvPr/>
        </p:nvCxnSpPr>
        <p:spPr>
          <a:xfrm>
            <a:off x="2448220" y="6147619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37" name="Conector recto 1036">
            <a:extLst>
              <a:ext uri="{FF2B5EF4-FFF2-40B4-BE49-F238E27FC236}">
                <a16:creationId xmlns:a16="http://schemas.microsoft.com/office/drawing/2014/main" xmlns="" id="{1D33E81D-FC8A-6146-4627-2A0AB6FC4E96}"/>
              </a:ext>
            </a:extLst>
          </p:cNvPr>
          <p:cNvCxnSpPr>
            <a:cxnSpLocks/>
          </p:cNvCxnSpPr>
          <p:nvPr/>
        </p:nvCxnSpPr>
        <p:spPr>
          <a:xfrm>
            <a:off x="2354826" y="3881619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38" name="Conector recto 1037">
            <a:extLst>
              <a:ext uri="{FF2B5EF4-FFF2-40B4-BE49-F238E27FC236}">
                <a16:creationId xmlns:a16="http://schemas.microsoft.com/office/drawing/2014/main" xmlns="" id="{74FA69C9-2BFF-DF30-3575-008259D97C46}"/>
              </a:ext>
            </a:extLst>
          </p:cNvPr>
          <p:cNvCxnSpPr>
            <a:cxnSpLocks/>
          </p:cNvCxnSpPr>
          <p:nvPr/>
        </p:nvCxnSpPr>
        <p:spPr>
          <a:xfrm>
            <a:off x="2354826" y="502182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8" name="Rectangle 2">
            <a:extLst>
              <a:ext uri="{FF2B5EF4-FFF2-40B4-BE49-F238E27FC236}">
                <a16:creationId xmlns:a16="http://schemas.microsoft.com/office/drawing/2014/main" xmlns="" id="{12BF57FE-D883-C5BC-F24D-62F7EB856A7B}"/>
              </a:ext>
            </a:extLst>
          </p:cNvPr>
          <p:cNvSpPr/>
          <p:nvPr/>
        </p:nvSpPr>
        <p:spPr>
          <a:xfrm>
            <a:off x="985684" y="463908"/>
            <a:ext cx="7315200" cy="914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 err="1">
                <a:solidFill>
                  <a:srgbClr val="000000"/>
                </a:solidFill>
                <a:latin typeface="Arial"/>
              </a:rPr>
              <a:t>Dirección</a:t>
            </a:r>
            <a:r>
              <a:rPr dirty="0">
                <a:solidFill>
                  <a:srgbClr val="000000"/>
                </a:solidFill>
                <a:latin typeface="Arial"/>
              </a:rPr>
              <a:t> de </a:t>
            </a:r>
            <a:r>
              <a:rPr dirty="0" err="1">
                <a:solidFill>
                  <a:srgbClr val="000000"/>
                </a:solidFill>
                <a:latin typeface="Arial"/>
              </a:rPr>
              <a:t>Informática</a:t>
            </a:r>
            <a:r>
              <a:rPr dirty="0">
                <a:solidFill>
                  <a:srgbClr val="000000"/>
                </a:solidFill>
                <a:latin typeface="Arial"/>
              </a:rPr>
              <a:t> de la </a:t>
            </a:r>
            <a:r>
              <a:rPr dirty="0" err="1">
                <a:solidFill>
                  <a:srgbClr val="000000"/>
                </a:solidFill>
                <a:latin typeface="Arial"/>
              </a:rPr>
              <a:t>Oficialía</a:t>
            </a:r>
            <a:r>
              <a:rPr dirty="0">
                <a:solidFill>
                  <a:srgbClr val="000000"/>
                </a:solidFill>
                <a:latin typeface="Arial"/>
              </a:rPr>
              <a:t> Mayor del Poder Judicial</a:t>
            </a:r>
          </a:p>
        </p:txBody>
      </p:sp>
      <p:sp>
        <p:nvSpPr>
          <p:cNvPr id="62" name="Rectangle 3">
            <a:extLst>
              <a:ext uri="{FF2B5EF4-FFF2-40B4-BE49-F238E27FC236}">
                <a16:creationId xmlns:a16="http://schemas.microsoft.com/office/drawing/2014/main" xmlns="" id="{A231028A-89F5-9D81-77D0-4D573E17BB57}"/>
              </a:ext>
            </a:extLst>
          </p:cNvPr>
          <p:cNvSpPr/>
          <p:nvPr/>
        </p:nvSpPr>
        <p:spPr>
          <a:xfrm>
            <a:off x="3416704" y="12192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Guillermo Valdés Lozano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Director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TCA0601</a:t>
            </a:r>
          </a:p>
        </p:txBody>
      </p:sp>
      <p:sp>
        <p:nvSpPr>
          <p:cNvPr id="63" name="Rectangle 4">
            <a:extLst>
              <a:ext uri="{FF2B5EF4-FFF2-40B4-BE49-F238E27FC236}">
                <a16:creationId xmlns:a16="http://schemas.microsoft.com/office/drawing/2014/main" xmlns="" id="{70C6348D-52C0-9442-5F19-CD45BE776578}"/>
              </a:ext>
            </a:extLst>
          </p:cNvPr>
          <p:cNvSpPr/>
          <p:nvPr/>
        </p:nvSpPr>
        <p:spPr>
          <a:xfrm>
            <a:off x="2133600" y="2322871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Eduardo Antonio Velázquez Lozano</a:t>
            </a: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Administrador</a:t>
            </a:r>
            <a:r>
              <a:rPr sz="1200" dirty="0">
                <a:solidFill>
                  <a:schemeClr val="tx1"/>
                </a:solidFill>
              </a:rPr>
              <a:t> de BPM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TCA0701</a:t>
            </a:r>
          </a:p>
        </p:txBody>
      </p:sp>
      <p:sp>
        <p:nvSpPr>
          <p:cNvPr id="1024" name="Rectangle 5">
            <a:extLst>
              <a:ext uri="{FF2B5EF4-FFF2-40B4-BE49-F238E27FC236}">
                <a16:creationId xmlns:a16="http://schemas.microsoft.com/office/drawing/2014/main" xmlns="" id="{FB5ECEBB-9209-D815-B578-A7E51D1CB6F0}"/>
              </a:ext>
            </a:extLst>
          </p:cNvPr>
          <p:cNvSpPr/>
          <p:nvPr/>
        </p:nvSpPr>
        <p:spPr>
          <a:xfrm>
            <a:off x="4724400" y="23622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Yajaira Lizzeth Flores Rocha</a:t>
            </a: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Integradora</a:t>
            </a:r>
            <a:r>
              <a:rPr sz="1200" dirty="0">
                <a:solidFill>
                  <a:schemeClr val="tx1"/>
                </a:solidFill>
              </a:rPr>
              <a:t> de BPM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TCA0802</a:t>
            </a:r>
          </a:p>
        </p:txBody>
      </p:sp>
      <p:sp>
        <p:nvSpPr>
          <p:cNvPr id="1025" name="Rectangle 6">
            <a:extLst>
              <a:ext uri="{FF2B5EF4-FFF2-40B4-BE49-F238E27FC236}">
                <a16:creationId xmlns:a16="http://schemas.microsoft.com/office/drawing/2014/main" xmlns="" id="{FED7FE57-5F5E-CA6D-C28D-60CDA5ED95C2}"/>
              </a:ext>
            </a:extLst>
          </p:cNvPr>
          <p:cNvSpPr/>
          <p:nvPr/>
        </p:nvSpPr>
        <p:spPr>
          <a:xfrm>
            <a:off x="919304" y="343884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Armando Mauricio González Leyva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Subdirector de Desarrollo y Nuevos Proyectos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TCA0802</a:t>
            </a:r>
          </a:p>
        </p:txBody>
      </p:sp>
      <p:sp>
        <p:nvSpPr>
          <p:cNvPr id="1027" name="Rectangle 7">
            <a:extLst>
              <a:ext uri="{FF2B5EF4-FFF2-40B4-BE49-F238E27FC236}">
                <a16:creationId xmlns:a16="http://schemas.microsoft.com/office/drawing/2014/main" xmlns="" id="{98DCC083-E6D2-DCAE-3C6D-C5FF1200E78C}"/>
              </a:ext>
            </a:extLst>
          </p:cNvPr>
          <p:cNvSpPr/>
          <p:nvPr/>
        </p:nvSpPr>
        <p:spPr>
          <a:xfrm>
            <a:off x="3416704" y="344555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Eduardo Burciaga Díaz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Subdirector de Soporte Técnico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TCA0802</a:t>
            </a:r>
          </a:p>
        </p:txBody>
      </p:sp>
      <p:sp>
        <p:nvSpPr>
          <p:cNvPr id="1029" name="Rectangle 8">
            <a:extLst>
              <a:ext uri="{FF2B5EF4-FFF2-40B4-BE49-F238E27FC236}">
                <a16:creationId xmlns:a16="http://schemas.microsoft.com/office/drawing/2014/main" xmlns="" id="{4C50FAB8-3768-9C03-12FD-D97880253B2B}"/>
              </a:ext>
            </a:extLst>
          </p:cNvPr>
          <p:cNvSpPr/>
          <p:nvPr/>
        </p:nvSpPr>
        <p:spPr>
          <a:xfrm>
            <a:off x="5943600" y="343884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Juan Luis Vázquez Castillo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Subdirector de Proyectos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TCA0802</a:t>
            </a:r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xmlns="" id="{F88BE330-F99F-F710-8B73-33C2EA996560}"/>
              </a:ext>
            </a:extLst>
          </p:cNvPr>
          <p:cNvSpPr/>
          <p:nvPr/>
        </p:nvSpPr>
        <p:spPr>
          <a:xfrm>
            <a:off x="919304" y="456462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Miguel Ángel Cervera Lujano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Subdirector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TCA0802</a:t>
            </a:r>
          </a:p>
        </p:txBody>
      </p:sp>
      <p:sp>
        <p:nvSpPr>
          <p:cNvPr id="1032" name="Rectangle 10">
            <a:extLst>
              <a:ext uri="{FF2B5EF4-FFF2-40B4-BE49-F238E27FC236}">
                <a16:creationId xmlns:a16="http://schemas.microsoft.com/office/drawing/2014/main" xmlns="" id="{8658F1DD-325E-9182-63FD-95EFB73F4B1D}"/>
              </a:ext>
            </a:extLst>
          </p:cNvPr>
          <p:cNvSpPr/>
          <p:nvPr/>
        </p:nvSpPr>
        <p:spPr>
          <a:xfrm>
            <a:off x="3416704" y="456462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Carlos Gabriel Hernández Salas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Desarrollador Web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TCA1003</a:t>
            </a:r>
          </a:p>
        </p:txBody>
      </p:sp>
      <p:sp>
        <p:nvSpPr>
          <p:cNvPr id="1033" name="Rectangle 11">
            <a:extLst>
              <a:ext uri="{FF2B5EF4-FFF2-40B4-BE49-F238E27FC236}">
                <a16:creationId xmlns:a16="http://schemas.microsoft.com/office/drawing/2014/main" xmlns="" id="{5747E2F3-FAB9-0FBC-45EC-CB69BC2434A2}"/>
              </a:ext>
            </a:extLst>
          </p:cNvPr>
          <p:cNvSpPr/>
          <p:nvPr/>
        </p:nvSpPr>
        <p:spPr>
          <a:xfrm>
            <a:off x="5943600" y="456462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Ezequiel Ulloa Pedroza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de Planeación y Desarrollo de Sistemas (Palacio)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TCA1201</a:t>
            </a:r>
          </a:p>
        </p:txBody>
      </p:sp>
      <p:sp>
        <p:nvSpPr>
          <p:cNvPr id="1034" name="Rectangle 12">
            <a:extLst>
              <a:ext uri="{FF2B5EF4-FFF2-40B4-BE49-F238E27FC236}">
                <a16:creationId xmlns:a16="http://schemas.microsoft.com/office/drawing/2014/main" xmlns="" id="{35F3889A-0ED2-3952-9D22-B29641AC83E2}"/>
              </a:ext>
            </a:extLst>
          </p:cNvPr>
          <p:cNvSpPr/>
          <p:nvPr/>
        </p:nvSpPr>
        <p:spPr>
          <a:xfrm>
            <a:off x="919304" y="5690419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Rodolfo De Jesús Rivera Alvarado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de Planeación y Desarrollo de Sistemas (C.J.)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1035" name="Rectangle 13">
            <a:extLst>
              <a:ext uri="{FF2B5EF4-FFF2-40B4-BE49-F238E27FC236}">
                <a16:creationId xmlns:a16="http://schemas.microsoft.com/office/drawing/2014/main" xmlns="" id="{217E42E5-4F45-734E-6206-5D318AC4EB66}"/>
              </a:ext>
            </a:extLst>
          </p:cNvPr>
          <p:cNvSpPr/>
          <p:nvPr/>
        </p:nvSpPr>
        <p:spPr>
          <a:xfrm>
            <a:off x="3416704" y="5690419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Ricardo Valdés Villegas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Desarrollador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TCA1202</a:t>
            </a:r>
          </a:p>
        </p:txBody>
      </p:sp>
      <p:sp>
        <p:nvSpPr>
          <p:cNvPr id="1036" name="Rectangle 14">
            <a:extLst>
              <a:ext uri="{FF2B5EF4-FFF2-40B4-BE49-F238E27FC236}">
                <a16:creationId xmlns:a16="http://schemas.microsoft.com/office/drawing/2014/main" xmlns="" id="{13CFC7B3-64B2-BDAA-FB80-720320E5BD20}"/>
              </a:ext>
            </a:extLst>
          </p:cNvPr>
          <p:cNvSpPr/>
          <p:nvPr/>
        </p:nvSpPr>
        <p:spPr>
          <a:xfrm>
            <a:off x="5943600" y="5690419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Iván Alejandro Briones Niño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Auxiliar de Sistemas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TCA1405</a:t>
            </a:r>
          </a:p>
        </p:txBody>
      </p:sp>
    </p:spTree>
    <p:extLst>
      <p:ext uri="{BB962C8B-B14F-4D97-AF65-F5344CB8AC3E}">
        <p14:creationId xmlns:p14="http://schemas.microsoft.com/office/powerpoint/2010/main" val="2383168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xmlns="" id="{0770CA47-4FAB-FFC4-19A9-3A0DA4981B80}"/>
              </a:ext>
            </a:extLst>
          </p:cNvPr>
          <p:cNvCxnSpPr>
            <a:cxnSpLocks/>
          </p:cNvCxnSpPr>
          <p:nvPr/>
        </p:nvCxnSpPr>
        <p:spPr>
          <a:xfrm>
            <a:off x="2514600" y="60960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xmlns="" id="{F9DB9BE9-3192-D8AC-DD9A-590FBF8790D0}"/>
              </a:ext>
            </a:extLst>
          </p:cNvPr>
          <p:cNvCxnSpPr>
            <a:cxnSpLocks/>
          </p:cNvCxnSpPr>
          <p:nvPr/>
        </p:nvCxnSpPr>
        <p:spPr>
          <a:xfrm>
            <a:off x="2514600" y="49530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xmlns="" id="{7C3DE8E6-03CA-0D39-5DA6-6CE73B697DCA}"/>
              </a:ext>
            </a:extLst>
          </p:cNvPr>
          <p:cNvCxnSpPr>
            <a:cxnSpLocks/>
          </p:cNvCxnSpPr>
          <p:nvPr/>
        </p:nvCxnSpPr>
        <p:spPr>
          <a:xfrm>
            <a:off x="2418730" y="37338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xmlns="" id="{52D7B024-2036-7E2C-A013-2D8C12733015}"/>
              </a:ext>
            </a:extLst>
          </p:cNvPr>
          <p:cNvCxnSpPr>
            <a:cxnSpLocks/>
          </p:cNvCxnSpPr>
          <p:nvPr/>
        </p:nvCxnSpPr>
        <p:spPr>
          <a:xfrm>
            <a:off x="2418730" y="25908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xmlns="" id="{99ED16D9-7BFF-DD3E-0A8F-4272F221A4EB}"/>
              </a:ext>
            </a:extLst>
          </p:cNvPr>
          <p:cNvCxnSpPr>
            <a:cxnSpLocks/>
          </p:cNvCxnSpPr>
          <p:nvPr/>
        </p:nvCxnSpPr>
        <p:spPr>
          <a:xfrm>
            <a:off x="2654704" y="1524000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Rectangle 15">
            <a:extLst>
              <a:ext uri="{FF2B5EF4-FFF2-40B4-BE49-F238E27FC236}">
                <a16:creationId xmlns:a16="http://schemas.microsoft.com/office/drawing/2014/main" xmlns="" id="{91F1C638-1B81-70FE-3B72-E4272C18B87E}"/>
              </a:ext>
            </a:extLst>
          </p:cNvPr>
          <p:cNvSpPr/>
          <p:nvPr/>
        </p:nvSpPr>
        <p:spPr>
          <a:xfrm>
            <a:off x="995504" y="10668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Luis Osvaldo Cisneros Colunga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Coordinador Jefe de Proyectos (Mercantil)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TCA1503</a:t>
            </a:r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xmlns="" id="{82688267-8C34-E561-FF40-3F41B3E6438E}"/>
              </a:ext>
            </a:extLst>
          </p:cNvPr>
          <p:cNvSpPr/>
          <p:nvPr/>
        </p:nvSpPr>
        <p:spPr>
          <a:xfrm>
            <a:off x="3492904" y="10668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Lucía Guadalupe Aranda López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Desarrollador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TCA1202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xmlns="" id="{DB189FF6-AF6D-317D-A333-3949025DAEBC}"/>
              </a:ext>
            </a:extLst>
          </p:cNvPr>
          <p:cNvSpPr/>
          <p:nvPr/>
        </p:nvSpPr>
        <p:spPr>
          <a:xfrm>
            <a:off x="6019800" y="10668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Marcela De Lira Mier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de Sistemas (Mercantil)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TCA1904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xmlns="" id="{D5AE486F-C007-89E3-A008-2B49481EC190}"/>
              </a:ext>
            </a:extLst>
          </p:cNvPr>
          <p:cNvSpPr/>
          <p:nvPr/>
        </p:nvSpPr>
        <p:spPr>
          <a:xfrm>
            <a:off x="995504" y="2182766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Oziel Hernández Hernández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de Sistemas (C.J.)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SO14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xmlns="" id="{964CE776-E01F-2062-3E1C-4BFE5514E07E}"/>
              </a:ext>
            </a:extLst>
          </p:cNvPr>
          <p:cNvSpPr/>
          <p:nvPr/>
        </p:nvSpPr>
        <p:spPr>
          <a:xfrm>
            <a:off x="3492904" y="2182766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Rocío Analilia Cruz García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Auxiliar de Sistemas (C.J.)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xmlns="" id="{EA7FAEC1-B80B-1555-B175-E7BE233879B3}"/>
              </a:ext>
            </a:extLst>
          </p:cNvPr>
          <p:cNvSpPr/>
          <p:nvPr/>
        </p:nvSpPr>
        <p:spPr>
          <a:xfrm>
            <a:off x="6019800" y="2182766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Carlos Rodolfo Seca Aguilar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Secretario Taquimecanógrafo(a)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xmlns="" id="{FE2A6205-7167-BDDD-6408-D93AD8425467}"/>
              </a:ext>
            </a:extLst>
          </p:cNvPr>
          <p:cNvSpPr/>
          <p:nvPr/>
        </p:nvSpPr>
        <p:spPr>
          <a:xfrm>
            <a:off x="995504" y="3328223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Arturo Alejandro González Zamora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de Sistemas y Soporte Técnico (Mercantil)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10" name="Rectangle 22">
            <a:extLst>
              <a:ext uri="{FF2B5EF4-FFF2-40B4-BE49-F238E27FC236}">
                <a16:creationId xmlns:a16="http://schemas.microsoft.com/office/drawing/2014/main" xmlns="" id="{482DC948-B88E-E0D5-D879-D11EF3DDDFE4}"/>
              </a:ext>
            </a:extLst>
          </p:cNvPr>
          <p:cNvSpPr/>
          <p:nvPr/>
        </p:nvSpPr>
        <p:spPr>
          <a:xfrm>
            <a:off x="3492904" y="3328223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Gabriela Plata Valdés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Secretaria Taquimecanógrafa (Recepcionista)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11" name="Rectangle 23">
            <a:extLst>
              <a:ext uri="{FF2B5EF4-FFF2-40B4-BE49-F238E27FC236}">
                <a16:creationId xmlns:a16="http://schemas.microsoft.com/office/drawing/2014/main" xmlns="" id="{DB60DDAD-C608-19B1-5874-606B5B980AC4}"/>
              </a:ext>
            </a:extLst>
          </p:cNvPr>
          <p:cNvSpPr/>
          <p:nvPr/>
        </p:nvSpPr>
        <p:spPr>
          <a:xfrm>
            <a:off x="6019800" y="3328223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Diana Rocío Cerda Zapata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Secretaria Taquimecanógrafa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TCA2101</a:t>
            </a:r>
          </a:p>
        </p:txBody>
      </p:sp>
      <p:sp>
        <p:nvSpPr>
          <p:cNvPr id="21" name="Rectangle 24">
            <a:extLst>
              <a:ext uri="{FF2B5EF4-FFF2-40B4-BE49-F238E27FC236}">
                <a16:creationId xmlns:a16="http://schemas.microsoft.com/office/drawing/2014/main" xmlns="" id="{9A79B3F5-B5E2-847A-4816-071DFF0ED316}"/>
              </a:ext>
            </a:extLst>
          </p:cNvPr>
          <p:cNvSpPr/>
          <p:nvPr/>
        </p:nvSpPr>
        <p:spPr>
          <a:xfrm>
            <a:off x="978304" y="44958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Zuilma Marisol Rojo Solar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Soporte Técnico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SO12</a:t>
            </a:r>
          </a:p>
        </p:txBody>
      </p:sp>
      <p:sp>
        <p:nvSpPr>
          <p:cNvPr id="22" name="Rectangle 25">
            <a:extLst>
              <a:ext uri="{FF2B5EF4-FFF2-40B4-BE49-F238E27FC236}">
                <a16:creationId xmlns:a16="http://schemas.microsoft.com/office/drawing/2014/main" xmlns="" id="{3C1F944F-462F-0103-EA72-E7B043F71E04}"/>
              </a:ext>
            </a:extLst>
          </p:cNvPr>
          <p:cNvSpPr/>
          <p:nvPr/>
        </p:nvSpPr>
        <p:spPr>
          <a:xfrm>
            <a:off x="3475704" y="44958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Emmanuel Alejandro Del Bosque Borrego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Auxiliar de Sistemas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SO16</a:t>
            </a:r>
          </a:p>
        </p:txBody>
      </p:sp>
      <p:sp>
        <p:nvSpPr>
          <p:cNvPr id="23" name="Rectangle 26">
            <a:extLst>
              <a:ext uri="{FF2B5EF4-FFF2-40B4-BE49-F238E27FC236}">
                <a16:creationId xmlns:a16="http://schemas.microsoft.com/office/drawing/2014/main" xmlns="" id="{19F85552-6F1F-89CC-F607-9A0563AB04FB}"/>
              </a:ext>
            </a:extLst>
          </p:cNvPr>
          <p:cNvSpPr/>
          <p:nvPr/>
        </p:nvSpPr>
        <p:spPr>
          <a:xfrm>
            <a:off x="6002600" y="44958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Jesús Héctor Orozco Cortés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Auxiliar de Sistemas (Parras de la Fuente)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TCA1405</a:t>
            </a:r>
          </a:p>
        </p:txBody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xmlns="" id="{501A2269-8229-846B-C7F6-29954009A27F}"/>
              </a:ext>
            </a:extLst>
          </p:cNvPr>
          <p:cNvSpPr/>
          <p:nvPr/>
        </p:nvSpPr>
        <p:spPr>
          <a:xfrm>
            <a:off x="978304" y="56388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Sebastián Lazalde Mañon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de Sistemas y Soporte Técnico (San Pedro)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TCA1504</a:t>
            </a:r>
          </a:p>
        </p:txBody>
      </p:sp>
      <p:sp>
        <p:nvSpPr>
          <p:cNvPr id="25" name="Rectangle 28">
            <a:extLst>
              <a:ext uri="{FF2B5EF4-FFF2-40B4-BE49-F238E27FC236}">
                <a16:creationId xmlns:a16="http://schemas.microsoft.com/office/drawing/2014/main" xmlns="" id="{E0AE3614-389A-0DEF-2F32-84C8528AE495}"/>
              </a:ext>
            </a:extLst>
          </p:cNvPr>
          <p:cNvSpPr/>
          <p:nvPr/>
        </p:nvSpPr>
        <p:spPr>
          <a:xfrm>
            <a:off x="3475704" y="56388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Ulises Castro Muñoz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Auxiliar de Sistemas (San Pedro)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TCA2101</a:t>
            </a:r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xmlns="" id="{A2ED6603-E6D3-2C16-A576-0260B9EDC97A}"/>
              </a:ext>
            </a:extLst>
          </p:cNvPr>
          <p:cNvSpPr/>
          <p:nvPr/>
        </p:nvSpPr>
        <p:spPr>
          <a:xfrm>
            <a:off x="6002600" y="56388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José Antonio González Sánchez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Auxiliar de Sistemas (Sabinas)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TCA1701</a:t>
            </a:r>
          </a:p>
        </p:txBody>
      </p:sp>
    </p:spTree>
    <p:extLst>
      <p:ext uri="{BB962C8B-B14F-4D97-AF65-F5344CB8AC3E}">
        <p14:creationId xmlns:p14="http://schemas.microsoft.com/office/powerpoint/2010/main" val="728091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272</Words>
  <Application>Microsoft Office PowerPoint</Application>
  <PresentationFormat>Presentación en pantalla (4:3)</PresentationFormat>
  <Paragraphs>84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Arial</vt:lpstr>
      <vt:lpstr>Calibri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Cuenta Microsoft</cp:lastModifiedBy>
  <cp:revision>22</cp:revision>
  <dcterms:created xsi:type="dcterms:W3CDTF">2025-04-25T18:00:51Z</dcterms:created>
  <dcterms:modified xsi:type="dcterms:W3CDTF">2025-04-30T17:33:05Z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2025-04-25T00:00:00Z</vt:filetime>
  </property>
  <property fmtid="{D5CDD505-2E9C-101B-9397-08002B2CF9AE}" pid="5" name="Producer">
    <vt:lpwstr>Microsoft® PowerPoint® 2013</vt:lpwstr>
  </property>
</Properties>
</file>